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32" y="1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5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28B8-E78E-2C49-8930-EE9033F72C58}" type="datetimeFigureOut">
              <a:rPr lang="en-US" smtClean="0"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97D-1305-6747-BDE9-B100D9F75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SizeRend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57"/>
          <a:stretch/>
        </p:blipFill>
        <p:spPr>
          <a:xfrm>
            <a:off x="817902" y="2057400"/>
            <a:ext cx="5315387" cy="4764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902" y="6123539"/>
            <a:ext cx="5315387" cy="700824"/>
          </a:xfrm>
          <a:prstGeom prst="rect">
            <a:avLst/>
          </a:prstGeom>
          <a:solidFill>
            <a:schemeClr val="bg1">
              <a:lumMod val="65000"/>
              <a:alpha val="77000"/>
            </a:schemeClr>
          </a:solidFill>
          <a:ln>
            <a:solidFill>
              <a:schemeClr val="bg1">
                <a:lumMod val="65000"/>
                <a:alpha val="6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1403" y="6299200"/>
            <a:ext cx="5315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Bangla Sangam MN"/>
                <a:cs typeface="Bangla Sangam MN"/>
              </a:rPr>
              <a:t>SEVEN-TIME 2015 LEGACY DESIGN AWARD WINNER</a:t>
            </a:r>
            <a:endParaRPr lang="en-US" sz="1700" dirty="0">
              <a:solidFill>
                <a:schemeClr val="bg1"/>
              </a:solidFill>
              <a:latin typeface="Bangla Sangam MN"/>
              <a:cs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262601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2015-08-18T18:31:49Z</dcterms:created>
  <dcterms:modified xsi:type="dcterms:W3CDTF">2015-08-18T18:41:34Z</dcterms:modified>
</cp:coreProperties>
</file>