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letter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70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7443-E15A-4BB0-9306-48CBC4C71560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4C97-C5A6-412F-B1CE-D623E5019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9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7443-E15A-4BB0-9306-48CBC4C71560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4C97-C5A6-412F-B1CE-D623E5019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25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7443-E15A-4BB0-9306-48CBC4C71560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4C97-C5A6-412F-B1CE-D623E5019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3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7443-E15A-4BB0-9306-48CBC4C71560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4C97-C5A6-412F-B1CE-D623E5019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1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7443-E15A-4BB0-9306-48CBC4C71560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4C97-C5A6-412F-B1CE-D623E5019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0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7443-E15A-4BB0-9306-48CBC4C71560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4C97-C5A6-412F-B1CE-D623E5019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4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7443-E15A-4BB0-9306-48CBC4C71560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4C97-C5A6-412F-B1CE-D623E5019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6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7443-E15A-4BB0-9306-48CBC4C71560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4C97-C5A6-412F-B1CE-D623E5019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2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7443-E15A-4BB0-9306-48CBC4C71560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4C97-C5A6-412F-B1CE-D623E5019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9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7443-E15A-4BB0-9306-48CBC4C71560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4C97-C5A6-412F-B1CE-D623E5019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7443-E15A-4BB0-9306-48CBC4C71560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4C97-C5A6-412F-B1CE-D623E5019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6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47443-E15A-4BB0-9306-48CBC4C71560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24C97-C5A6-412F-B1CE-D623E5019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72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54" t="25901" r="25060" b="27501"/>
          <a:stretch/>
        </p:blipFill>
        <p:spPr>
          <a:xfrm>
            <a:off x="833154" y="1284608"/>
            <a:ext cx="5191692" cy="595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78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3</cp:revision>
  <cp:lastPrinted>2013-03-15T20:11:13Z</cp:lastPrinted>
  <dcterms:created xsi:type="dcterms:W3CDTF">2013-03-15T19:31:33Z</dcterms:created>
  <dcterms:modified xsi:type="dcterms:W3CDTF">2013-03-15T20:13:13Z</dcterms:modified>
</cp:coreProperties>
</file>